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3D0A-B4EC-4E09-A9C0-BB2F7BB0BBF1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D40-0F0C-4B46-A5B3-0760D64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7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3D0A-B4EC-4E09-A9C0-BB2F7BB0BBF1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D40-0F0C-4B46-A5B3-0760D64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7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3D0A-B4EC-4E09-A9C0-BB2F7BB0BBF1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D40-0F0C-4B46-A5B3-0760D64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26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3D0A-B4EC-4E09-A9C0-BB2F7BB0BBF1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D40-0F0C-4B46-A5B3-0760D64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3D0A-B4EC-4E09-A9C0-BB2F7BB0BBF1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D40-0F0C-4B46-A5B3-0760D64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6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3D0A-B4EC-4E09-A9C0-BB2F7BB0BBF1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D40-0F0C-4B46-A5B3-0760D64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8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3D0A-B4EC-4E09-A9C0-BB2F7BB0BBF1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D40-0F0C-4B46-A5B3-0760D64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9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3D0A-B4EC-4E09-A9C0-BB2F7BB0BBF1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D40-0F0C-4B46-A5B3-0760D64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7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3D0A-B4EC-4E09-A9C0-BB2F7BB0BBF1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D40-0F0C-4B46-A5B3-0760D64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3D0A-B4EC-4E09-A9C0-BB2F7BB0BBF1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D40-0F0C-4B46-A5B3-0760D64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1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3D0A-B4EC-4E09-A9C0-BB2F7BB0BBF1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D40-0F0C-4B46-A5B3-0760D64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1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3D0A-B4EC-4E09-A9C0-BB2F7BB0BBF1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D40-0F0C-4B46-A5B3-0760D64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3D0A-B4EC-4E09-A9C0-BB2F7BB0BBF1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D40-0F0C-4B46-A5B3-0760D64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73E3D0A-B4EC-4E09-A9C0-BB2F7BB0BBF1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2480D40-0F0C-4B46-A5B3-0760D64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4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73E3D0A-B4EC-4E09-A9C0-BB2F7BB0BBF1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2480D40-0F0C-4B46-A5B3-0760D64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38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owls with food in them&#10;&#10;Description automatically generated with medium confidence">
            <a:extLst>
              <a:ext uri="{FF2B5EF4-FFF2-40B4-BE49-F238E27FC236}">
                <a16:creationId xmlns:a16="http://schemas.microsoft.com/office/drawing/2014/main" id="{C9A0E432-FB6E-3F1A-37A6-06E3A612D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190875"/>
          </a:xfrm>
          <a:prstGeom prst="rect">
            <a:avLst/>
          </a:prstGeom>
        </p:spPr>
      </p:pic>
      <p:pic>
        <p:nvPicPr>
          <p:cNvPr id="16" name="Picture 15" descr="A picture containing food, table, plate, container&#10;&#10;Description automatically generated">
            <a:extLst>
              <a:ext uri="{FF2B5EF4-FFF2-40B4-BE49-F238E27FC236}">
                <a16:creationId xmlns:a16="http://schemas.microsoft.com/office/drawing/2014/main" id="{EE7331BD-5026-7A7D-34D4-B8264C2AC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27" y="0"/>
            <a:ext cx="5285172" cy="3525159"/>
          </a:xfrm>
          <a:prstGeom prst="rect">
            <a:avLst/>
          </a:prstGeom>
        </p:spPr>
      </p:pic>
      <p:pic>
        <p:nvPicPr>
          <p:cNvPr id="20" name="Picture 19" descr="A picture containing food, plate, table, bowl&#10;&#10;Description automatically generated">
            <a:extLst>
              <a:ext uri="{FF2B5EF4-FFF2-40B4-BE49-F238E27FC236}">
                <a16:creationId xmlns:a16="http://schemas.microsoft.com/office/drawing/2014/main" id="{68B4A3F1-DE4B-A21E-15CC-B286452D9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63" y="3190874"/>
            <a:ext cx="50800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5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uple trays of food&#10;&#10;Description automatically generated with low confidence">
            <a:extLst>
              <a:ext uri="{FF2B5EF4-FFF2-40B4-BE49-F238E27FC236}">
                <a16:creationId xmlns:a16="http://schemas.microsoft.com/office/drawing/2014/main" id="{63A3166B-EC8E-B79A-4AAF-5E5C18437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28621" cy="3793827"/>
          </a:xfrm>
          <a:prstGeom prst="rect">
            <a:avLst/>
          </a:prstGeom>
        </p:spPr>
      </p:pic>
      <p:pic>
        <p:nvPicPr>
          <p:cNvPr id="3" name="Picture 2" descr="A picture containing food, table, plate, indoor&#10;&#10;Description automatically generated">
            <a:extLst>
              <a:ext uri="{FF2B5EF4-FFF2-40B4-BE49-F238E27FC236}">
                <a16:creationId xmlns:a16="http://schemas.microsoft.com/office/drawing/2014/main" id="{F5EC6A19-33B1-BD06-93E1-3A4A61DE8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31" y="-6774"/>
            <a:ext cx="3529527" cy="3435774"/>
          </a:xfrm>
          <a:prstGeom prst="rect">
            <a:avLst/>
          </a:prstGeom>
        </p:spPr>
      </p:pic>
      <p:pic>
        <p:nvPicPr>
          <p:cNvPr id="5" name="Picture 4" descr="A group of bowls full of food&#10;&#10;Description automatically generated with low confidence">
            <a:extLst>
              <a:ext uri="{FF2B5EF4-FFF2-40B4-BE49-F238E27FC236}">
                <a16:creationId xmlns:a16="http://schemas.microsoft.com/office/drawing/2014/main" id="{5759E4EF-B102-E197-B2AF-B05B187D1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70" y="3422226"/>
            <a:ext cx="5223029" cy="3435774"/>
          </a:xfrm>
          <a:prstGeom prst="rect">
            <a:avLst/>
          </a:prstGeom>
        </p:spPr>
      </p:pic>
      <p:pic>
        <p:nvPicPr>
          <p:cNvPr id="7" name="Picture 6" descr="A picture containing food, plate, table, bowl&#10;&#10;Description automatically generated">
            <a:extLst>
              <a:ext uri="{FF2B5EF4-FFF2-40B4-BE49-F238E27FC236}">
                <a16:creationId xmlns:a16="http://schemas.microsoft.com/office/drawing/2014/main" id="{0EA94C81-6235-B309-26C8-E974AD0E7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9" y="3780721"/>
            <a:ext cx="4722922" cy="30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7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plate, table, bowl&#10;&#10;Description automatically generated">
            <a:extLst>
              <a:ext uri="{FF2B5EF4-FFF2-40B4-BE49-F238E27FC236}">
                <a16:creationId xmlns:a16="http://schemas.microsoft.com/office/drawing/2014/main" id="{43D90AE3-3C47-1E6C-75F9-B81FF84C2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7892" cy="3203130"/>
          </a:xfrm>
          <a:prstGeom prst="rect">
            <a:avLst/>
          </a:prstGeom>
        </p:spPr>
      </p:pic>
      <p:pic>
        <p:nvPicPr>
          <p:cNvPr id="5" name="Picture 4" descr="A picture containing food, table, container, plate&#10;&#10;Description automatically generated">
            <a:extLst>
              <a:ext uri="{FF2B5EF4-FFF2-40B4-BE49-F238E27FC236}">
                <a16:creationId xmlns:a16="http://schemas.microsoft.com/office/drawing/2014/main" id="{EA065AA2-D513-C8A4-D26B-E9A48B369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51" y="0"/>
            <a:ext cx="3937941" cy="4429319"/>
          </a:xfrm>
          <a:prstGeom prst="rect">
            <a:avLst/>
          </a:prstGeom>
        </p:spPr>
      </p:pic>
      <p:pic>
        <p:nvPicPr>
          <p:cNvPr id="7" name="Picture 6" descr="A picture containing plate, food, table, bowl&#10;&#10;Description automatically generated">
            <a:extLst>
              <a:ext uri="{FF2B5EF4-FFF2-40B4-BE49-F238E27FC236}">
                <a16:creationId xmlns:a16="http://schemas.microsoft.com/office/drawing/2014/main" id="{7D3D1A06-7E00-F3BF-80A5-3E5115055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59" y="3000385"/>
            <a:ext cx="4927892" cy="38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85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74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Century Gothic</vt:lpstr>
      <vt:lpstr>Wingdings 2</vt:lpstr>
      <vt:lpstr>Quotable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Keyanna Sampler</dc:creator>
  <cp:lastModifiedBy>Keyanna Sampler</cp:lastModifiedBy>
  <cp:revision>1</cp:revision>
  <dcterms:created xsi:type="dcterms:W3CDTF">2023-02-19T22:43:49Z</dcterms:created>
  <dcterms:modified xsi:type="dcterms:W3CDTF">2023-02-19T23:58:24Z</dcterms:modified>
</cp:coreProperties>
</file>